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36" r:id="rId6"/>
    <p:sldId id="337" r:id="rId7"/>
    <p:sldId id="338" r:id="rId8"/>
    <p:sldId id="339" r:id="rId9"/>
    <p:sldId id="340" r:id="rId10"/>
    <p:sldId id="341" r:id="rId11"/>
    <p:sldId id="356" r:id="rId12"/>
    <p:sldId id="342" r:id="rId13"/>
    <p:sldId id="348" r:id="rId14"/>
    <p:sldId id="354" r:id="rId15"/>
    <p:sldId id="357" r:id="rId16"/>
    <p:sldId id="355" r:id="rId17"/>
    <p:sldId id="353" r:id="rId18"/>
    <p:sldId id="360" r:id="rId19"/>
    <p:sldId id="359" r:id="rId20"/>
    <p:sldId id="358" r:id="rId21"/>
    <p:sldId id="361" r:id="rId22"/>
    <p:sldId id="344" r:id="rId23"/>
    <p:sldId id="345" r:id="rId24"/>
    <p:sldId id="346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94" autoAdjust="0"/>
  </p:normalViewPr>
  <p:slideViewPr>
    <p:cSldViewPr snapToGrid="0">
      <p:cViewPr>
        <p:scale>
          <a:sx n="82" d="100"/>
          <a:sy n="82" d="100"/>
        </p:scale>
        <p:origin x="720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1375" y="323850"/>
            <a:ext cx="4134612" cy="2333625"/>
          </a:xfrm>
        </p:spPr>
        <p:txBody>
          <a:bodyPr/>
          <a:lstStyle/>
          <a:p>
            <a:r>
              <a:rPr lang="en-US" dirty="0"/>
              <a:t>Swift Minters</a:t>
            </a:r>
          </a:p>
        </p:txBody>
      </p:sp>
      <p:pic>
        <p:nvPicPr>
          <p:cNvPr id="4" name="Picture 3" descr="A cartoon of people in a meeting room&#10;&#10;Description automatically generated">
            <a:extLst>
              <a:ext uri="{FF2B5EF4-FFF2-40B4-BE49-F238E27FC236}">
                <a16:creationId xmlns:a16="http://schemas.microsoft.com/office/drawing/2014/main" id="{3296BA58-C1B7-B086-7E05-0F327742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961" y="0"/>
            <a:ext cx="4387039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79B16D-FE1C-FFD9-D89B-ADD46B32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39D62D-E166-FFC0-3AAE-B2200A027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920B5-3821-2255-5A05-C6B3384D16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B52FFB-2E97-CA95-F6E2-760D0579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EDEA3C3-62A7-EED2-9868-8CB67BC41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A736C8E-07F9-E783-2DEE-502FC378F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02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77F00-A789-18EB-F0B8-297196657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31612C-E285-62A1-A8D2-5077B9C0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49B0B2-DB83-74EF-AA3D-D41BC923B4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A6B40-4190-F1D2-7442-25E2545B6D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937DC5-95A7-2CF2-72F7-FE62F9209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8A43DA3-A2FA-2D90-4E8E-8E83A6C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E92731-338D-9E9F-A2BA-4035B66F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5864F-B3B9-3530-30D2-D02F93EFB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15C20D-4C12-12DA-D733-ABA68794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655150-21BF-2953-20FD-F406E27F87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CA024-FD7C-9402-DB6B-16960FB3A3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246054-6079-74CE-A179-F8B5543A1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D301E39-6DBA-A5E2-5BC2-92B28E87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A3A1EA-03E2-C452-3B22-40652217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9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5CF10-C46B-2D8B-A50E-BB17F0249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07D0A5-6DE4-B994-16B7-352C7A8B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0E3EC5-5873-0D12-D0C7-0637D9081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C88EF-C57B-C488-FF38-5B4596F413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F28173-D41C-7DFC-380B-92D65A30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21957B4-3B2B-B5B0-5BA6-DE5B98AEC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EE2DDF4E-51F9-6F0E-DEA4-E7413789E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1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B3C4A-F43F-48B8-CFAE-C9662032F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2CFB72-82A4-FD60-6233-F45532C5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0DB288-B1A8-6882-CC9B-712172DE68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1B662-40FC-6DD7-06E5-FE97F64880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FB9657F-3C01-C199-F7C2-4FC3D3BB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7C5435A-D955-E6AD-9C56-A709D15B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15783B5-A79F-7799-430F-B33E36C04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7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BC798-0034-CBC6-0BA5-C86B3AF05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0C1832-D05B-489E-9E3E-73788F8C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131645-5FBA-5E3F-19EE-8022AD57CA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AAF9F-2123-18F9-7735-40DF2B1672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DC787A-B935-178F-56F8-D61A2EF5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BC5D516-9B8D-8CC8-63A3-2E9968A79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3CE546-0109-1A40-5BAD-F008D041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07322-01AE-A5E7-E96B-FB3C0C975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DCD8C2-5894-2B8A-EC7B-AEF80F3C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1B091F-664C-7019-F4F8-BEA490721F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ABC24-56B3-3F8D-2622-48EB4FBF9F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B2E970-A44A-D98F-32FD-0CE2AD97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CF13490-C62D-BC94-B3C5-5585107DE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2DAA5C4-82D3-709C-85BC-61EA03976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86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181A-267F-EF06-E0E4-9833206C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00C546-FA20-42DB-3B2C-59F31F89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5A4B03-5FDD-B93E-B353-CADF3A4FD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FD43C-6480-B94C-2701-BC80FF74F8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81F9DBD-C1EF-4913-2D40-F90F6D66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92B1CC-76AA-6FF0-D4E5-97DC8C7E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E226F1-82D4-C830-AD15-F90E840C4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6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5CBA0-D268-BBD6-81F2-1D6B64CAC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58C8F9-2FDA-0AA2-6202-25F99F11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31610F-6DF7-BF4A-2B9B-A4A53A9DE0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D2177-EEB5-FBF5-061A-ABD0433552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FE4914-BEBC-2680-9AEC-2DA4F380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9D05092-E022-4B44-AEA7-75C2E930D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4EA3EE6-D5EB-57EB-73B7-C74E00DF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5390F2-901A-D810-ECF9-6728E78A1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77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innovative Tech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Crypto Market</a:t>
            </a:r>
            <a:endParaRPr lang="en-ZA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760" r="18760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A innovative place </a:t>
            </a:r>
            <a:r>
              <a:rPr lang="en-US"/>
              <a:t>to exchange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Nfts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399032"/>
            <a:ext cx="8324089" cy="4847590"/>
          </a:xfrm>
        </p:spPr>
        <p:txBody>
          <a:bodyPr/>
          <a:lstStyle/>
          <a:p>
            <a:r>
              <a:rPr lang="en-US" dirty="0"/>
              <a:t>Before Bitcoin was an ETF , in 2014 it was the first to have a image, The technology used was a Smart contract and in 2017 the Ethereum blockchain had its own take for those contracts</a:t>
            </a:r>
          </a:p>
          <a:p>
            <a:r>
              <a:rPr lang="en-US" dirty="0"/>
              <a:t>Those technologies are Ethereum Request for Comment known as ERC standards, created in the decentralized web environments for peer-to peer tokens to have a standard.</a:t>
            </a:r>
          </a:p>
          <a:p>
            <a:r>
              <a:rPr lang="en-US" dirty="0"/>
              <a:t>Updated and approved in </a:t>
            </a:r>
            <a:r>
              <a:rPr lang="en-US" dirty="0" err="1"/>
              <a:t>Openzepplin</a:t>
            </a:r>
            <a:r>
              <a:rPr lang="en-US" dirty="0"/>
              <a:t> community Standards for contract creation are examined for it's decentralized intended use ERC-20 </a:t>
            </a:r>
          </a:p>
          <a:p>
            <a:r>
              <a:rPr lang="en-US" dirty="0"/>
              <a:t>NFT created in ERC-20 are non-fungible or fungible assets that hold value in the </a:t>
            </a:r>
            <a:r>
              <a:rPr lang="en-US" dirty="0" err="1"/>
              <a:t>Tokenconomy</a:t>
            </a:r>
            <a:r>
              <a:rPr lang="en-US" dirty="0"/>
              <a:t> for creation of a sub-economy that shows it's true usefulness by way of Real estate sales, Artwork,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Effective delivery techniques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0AE7-33D4-F347-3C62-ABE59F8B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592A-CF17-5269-37CB-49A3E7B9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Effective delivery techniques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4B6A9-763B-2D01-D05D-714066C0F1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E26485-1EFD-577D-C14E-A16D39606E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EFDDF-F715-63A3-846F-5ACEEC58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4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{62C559F5-CC80-4B33-B808-CFE1E3628B5D}tf16411248_win32</Template>
  <TotalTime>112</TotalTime>
  <Words>517</Words>
  <Application>Microsoft Office PowerPoint</Application>
  <PresentationFormat>Widescreen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 Light</vt:lpstr>
      <vt:lpstr>Calibri</vt:lpstr>
      <vt:lpstr>Posterama</vt:lpstr>
      <vt:lpstr>Custom</vt:lpstr>
      <vt:lpstr>Swift Minters</vt:lpstr>
      <vt:lpstr>Agenda </vt:lpstr>
      <vt:lpstr>The power of innovative Tech</vt:lpstr>
      <vt:lpstr>Crypto Market</vt:lpstr>
      <vt:lpstr>What are Nfts</vt:lpstr>
      <vt:lpstr>Selecting  visual aids</vt:lpstr>
      <vt:lpstr>Effective delivery techniques</vt:lpstr>
      <vt:lpstr>Effective delivery techniques</vt:lpstr>
      <vt:lpstr>Navigating Q&amp;A sessions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delivery</vt:lpstr>
      <vt:lpstr>Final tips &amp; takeaways</vt:lpstr>
      <vt:lpstr>Navigating Q&amp;A sessions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 Minters</dc:title>
  <dc:creator>joel williams</dc:creator>
  <cp:lastModifiedBy>joel williams</cp:lastModifiedBy>
  <cp:revision>4</cp:revision>
  <dcterms:created xsi:type="dcterms:W3CDTF">2024-02-16T00:46:13Z</dcterms:created>
  <dcterms:modified xsi:type="dcterms:W3CDTF">2024-02-23T01:40:09Z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